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2" r:id="rId2"/>
    <p:sldId id="263" r:id="rId3"/>
    <p:sldId id="271" r:id="rId4"/>
    <p:sldId id="264" r:id="rId5"/>
    <p:sldId id="265" r:id="rId6"/>
    <p:sldId id="267" r:id="rId7"/>
    <p:sldId id="266" r:id="rId8"/>
    <p:sldId id="268" r:id="rId9"/>
    <p:sldId id="279" r:id="rId10"/>
    <p:sldId id="269" r:id="rId11"/>
    <p:sldId id="270" r:id="rId12"/>
    <p:sldId id="284" r:id="rId13"/>
    <p:sldId id="272" r:id="rId14"/>
    <p:sldId id="283" r:id="rId15"/>
    <p:sldId id="273" r:id="rId16"/>
    <p:sldId id="287" r:id="rId17"/>
    <p:sldId id="274" r:id="rId18"/>
    <p:sldId id="276" r:id="rId19"/>
    <p:sldId id="285" r:id="rId20"/>
    <p:sldId id="275" r:id="rId21"/>
    <p:sldId id="286" r:id="rId22"/>
    <p:sldId id="277" r:id="rId23"/>
    <p:sldId id="280" r:id="rId24"/>
    <p:sldId id="278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93" autoAdjust="0"/>
  </p:normalViewPr>
  <p:slideViewPr>
    <p:cSldViewPr>
      <p:cViewPr>
        <p:scale>
          <a:sx n="99" d="100"/>
          <a:sy n="99" d="100"/>
        </p:scale>
        <p:origin x="-840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34B84-4B6F-4947-9E69-A96C7D23A6F7}" type="datetimeFigureOut">
              <a:rPr lang="de-CH" smtClean="0"/>
              <a:t>14.01.2016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2AA37-447E-4C0C-A5A2-4782BD29911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4663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8BAED46-7207-4F35-94C9-73EE804077CB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korg.ch/maschinenbau/hilfevideos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oWY0SdUFDk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1.pkorg.ch/modules.php?name=KKStructure&amp;a=1300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771980" y="743741"/>
            <a:ext cx="3890425" cy="594857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14.01.2016 </a:t>
            </a:r>
            <a:r>
              <a:rPr lang="de-DE" dirty="0" smtClean="0"/>
              <a:t>L. Gardin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 smtClean="0"/>
              <a:t>Eingaben in PK </a:t>
            </a:r>
            <a:r>
              <a:rPr lang="de-CH" dirty="0" err="1" smtClean="0"/>
              <a:t>Org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4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51520" y="2060848"/>
            <a:ext cx="3312368" cy="1988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Erfassen der Aufgabestellung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Fachvorgesetzter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Seite 26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:\DATEN\LAP-Zone A\IPA\IPA2015\20150116093757757_00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3801096" y="1361951"/>
            <a:ext cx="4796449" cy="524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10</a:t>
            </a:fld>
            <a:endParaRPr lang="de-C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47864" y="2251138"/>
            <a:ext cx="5473844" cy="370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5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67544" y="2060848"/>
            <a:ext cx="3096344" cy="1988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Bestimmung der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Beurteilungskriterien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Seite 28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:\DATEN\LAP-Zone A\IPA\IPA2015\20150116093757757_00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4678131" y="193508"/>
            <a:ext cx="2769321" cy="52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3779912" y="2276872"/>
            <a:ext cx="280831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363347" y="6448251"/>
            <a:ext cx="2085975" cy="365125"/>
          </a:xfrm>
        </p:spPr>
        <p:txBody>
          <a:bodyPr/>
          <a:lstStyle/>
          <a:p>
            <a:r>
              <a:rPr lang="de-DE" dirty="0" smtClean="0"/>
              <a:t>17.01.2015 L. Gardin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>
          <a:xfrm>
            <a:off x="8543278" y="6448251"/>
            <a:ext cx="561975" cy="365125"/>
          </a:xfrm>
        </p:spPr>
        <p:txBody>
          <a:bodyPr/>
          <a:lstStyle/>
          <a:p>
            <a:fld id="{B8BAED46-7207-4F35-94C9-73EE804077CB}" type="slidenum">
              <a:rPr lang="de-CH" smtClean="0"/>
              <a:t>11</a:t>
            </a:fld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09933" y="4208287"/>
            <a:ext cx="4680520" cy="231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1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01370" y="1556792"/>
            <a:ext cx="7776864" cy="1988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Signieren und Speichern der Aufgabenstellung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Sichtbarkeit für Kandidaten beachten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Seite 28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363347" y="6448251"/>
            <a:ext cx="2085975" cy="365125"/>
          </a:xfrm>
        </p:spPr>
        <p:txBody>
          <a:bodyPr/>
          <a:lstStyle/>
          <a:p>
            <a:r>
              <a:rPr lang="de-DE" dirty="0" smtClean="0"/>
              <a:t>17.01.2015 L. Gardin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>
          <a:xfrm>
            <a:off x="8543278" y="6448251"/>
            <a:ext cx="561975" cy="365125"/>
          </a:xfrm>
        </p:spPr>
        <p:txBody>
          <a:bodyPr/>
          <a:lstStyle/>
          <a:p>
            <a:fld id="{B8BAED46-7207-4F35-94C9-73EE804077CB}" type="slidenum">
              <a:rPr lang="de-CH" smtClean="0"/>
              <a:t>12</a:t>
            </a:fld>
            <a:endParaRPr lang="de-CH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3488206"/>
            <a:ext cx="8326324" cy="210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2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74234" y="41486"/>
            <a:ext cx="2485918" cy="59485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742905" y="3068960"/>
            <a:ext cx="2109015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/>
          <p:cNvSpPr txBox="1"/>
          <p:nvPr/>
        </p:nvSpPr>
        <p:spPr>
          <a:xfrm>
            <a:off x="395536" y="4221088"/>
            <a:ext cx="80648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Überprüfung der Aufgabe auf IPA Konformität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Freigabe der Prüfungsarbeit oder Anpassungen anfordern</a:t>
            </a:r>
            <a: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Hauptexperte als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Validexperte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Menupunkt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beachten!) über Aktionen: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Validhinweise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 Dokumente: Beurteilung Aufgabenstellung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30 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(Hilfevideo unter Menu Experten)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060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737444"/>
            <a:ext cx="5893239" cy="321183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712607" y="1340768"/>
            <a:ext cx="5400600" cy="994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Freigabe der Aufgabenstellung (Validierung)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17.01.2015 L. Gardin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 smtClean="0"/>
              <a:t>Eingaben in PK </a:t>
            </a:r>
            <a:r>
              <a:rPr lang="de-CH" dirty="0" err="1" smtClean="0"/>
              <a:t>Org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14</a:t>
            </a:fld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/>
        </p:blipFill>
        <p:spPr bwMode="auto">
          <a:xfrm>
            <a:off x="-12421888" y="-738769"/>
            <a:ext cx="12099159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467544" y="270189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Kommentarfeld</a:t>
            </a:r>
            <a:endParaRPr lang="de-CH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feil nach unten 11"/>
          <p:cNvSpPr/>
          <p:nvPr/>
        </p:nvSpPr>
        <p:spPr>
          <a:xfrm rot="8499668">
            <a:off x="6384826" y="5096790"/>
            <a:ext cx="242275" cy="589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Pfeil nach unten 12"/>
          <p:cNvSpPr/>
          <p:nvPr/>
        </p:nvSpPr>
        <p:spPr>
          <a:xfrm rot="19200895">
            <a:off x="2055008" y="3074253"/>
            <a:ext cx="242275" cy="640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3635896" y="3933056"/>
            <a:ext cx="216024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107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40761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6250" y="-404584"/>
            <a:ext cx="2458362" cy="58050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3568" y="3843429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Führen des Arbeitsjournals	                        Prüfling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Beobachtungen zu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Büf‘s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festhalten	Fachvorgesetzte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Besuch und Protokoll durch Experte          Hauptexperte</a:t>
            </a:r>
            <a: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Termine planen unter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Menupunkt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Aktionen – IPA Termine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Formulare dazu jeweils unter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Menupunkt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Dokumente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feil nach rechts 2"/>
          <p:cNvSpPr/>
          <p:nvPr/>
        </p:nvSpPr>
        <p:spPr>
          <a:xfrm>
            <a:off x="5653543" y="3999380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Pfeil nach rechts 5"/>
          <p:cNvSpPr/>
          <p:nvPr/>
        </p:nvSpPr>
        <p:spPr>
          <a:xfrm>
            <a:off x="5653543" y="4295796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Pfeil nach rechts 6"/>
          <p:cNvSpPr/>
          <p:nvPr/>
        </p:nvSpPr>
        <p:spPr>
          <a:xfrm>
            <a:off x="5660503" y="4635517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27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91" y="4005064"/>
            <a:ext cx="6951593" cy="2325122"/>
          </a:xfrm>
          <a:prstGeom prst="rect">
            <a:avLst/>
          </a:prstGeom>
        </p:spPr>
      </p:pic>
      <p:pic>
        <p:nvPicPr>
          <p:cNvPr id="11" name="Grafik 10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7740352" cy="24314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40761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feil nach rechts 5"/>
          <p:cNvSpPr/>
          <p:nvPr/>
        </p:nvSpPr>
        <p:spPr>
          <a:xfrm>
            <a:off x="1927363" y="5589240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Pfeil nach rechts 6"/>
          <p:cNvSpPr/>
          <p:nvPr/>
        </p:nvSpPr>
        <p:spPr>
          <a:xfrm rot="9224002">
            <a:off x="7813070" y="2347432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16</a:t>
            </a:fld>
            <a:endParaRPr lang="de-CH"/>
          </a:p>
        </p:txBody>
      </p:sp>
      <p:cxnSp>
        <p:nvCxnSpPr>
          <p:cNvPr id="14" name="Gerade Verbindung 13"/>
          <p:cNvCxnSpPr/>
          <p:nvPr/>
        </p:nvCxnSpPr>
        <p:spPr>
          <a:xfrm>
            <a:off x="467544" y="3933056"/>
            <a:ext cx="7920000" cy="0"/>
          </a:xfrm>
          <a:prstGeom prst="line">
            <a:avLst/>
          </a:prstGeom>
          <a:ln w="635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16251" y="-404583"/>
            <a:ext cx="2458362" cy="58050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3568" y="4022188"/>
            <a:ext cx="8568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 der IPA,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Büf‘s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 Resultat 	    Fachvorgesetzte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Punktevorschlag überprüfen/anpassen         Hauptexperte</a:t>
            </a:r>
          </a:p>
          <a:p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Formulare dazu unter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Menupunkt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Aktionen – Bewertung</a:t>
            </a:r>
            <a:r>
              <a:rPr lang="de-CH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Handbuch Seite 41 und 42 und Hilfevideo</a:t>
            </a:r>
            <a:endParaRPr lang="de-DE" sz="2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feil nach rechts 2"/>
          <p:cNvSpPr/>
          <p:nvPr/>
        </p:nvSpPr>
        <p:spPr>
          <a:xfrm>
            <a:off x="6013583" y="4155615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Pfeil nach rechts 7"/>
          <p:cNvSpPr/>
          <p:nvPr/>
        </p:nvSpPr>
        <p:spPr>
          <a:xfrm>
            <a:off x="6013583" y="4512029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ATEN\LAP-Zone A\IPA\IPA2015\20150116093757757_00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2458574" y="-9954"/>
            <a:ext cx="4256236" cy="73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bgerundetes Rechteck 3"/>
          <p:cNvSpPr/>
          <p:nvPr/>
        </p:nvSpPr>
        <p:spPr>
          <a:xfrm>
            <a:off x="3814004" y="1700808"/>
            <a:ext cx="4459787" cy="14479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18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1188693" y="12840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99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19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1188693" y="128408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 Eingabe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560" y="1916832"/>
            <a:ext cx="8123134" cy="32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9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506533" y="1525916"/>
            <a:ext cx="1207055" cy="213290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635896" y="2060848"/>
            <a:ext cx="48134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Einlesen der Prüflinge und erfassen neuer Experten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der Startblöcke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Vorbereitungen auf QV, Infoschreiben an alle Beteiligte usw.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Aktuar PK17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08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7759" y="260648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858" y="95669"/>
            <a:ext cx="3890425" cy="59485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347864" y="4005064"/>
            <a:ext cx="3888432" cy="129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20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980554" y="5015170"/>
            <a:ext cx="79119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Vorbereitung der Präsentation                        Prüfling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Vorbereitung Fachgespräch		     Hauptexperte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 Fachgespräch/Präsentation          Expertenteam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feil nach rechts 8"/>
          <p:cNvSpPr/>
          <p:nvPr/>
        </p:nvSpPr>
        <p:spPr>
          <a:xfrm>
            <a:off x="6236568" y="5835714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Pfeil nach rechts 9"/>
          <p:cNvSpPr/>
          <p:nvPr/>
        </p:nvSpPr>
        <p:spPr>
          <a:xfrm>
            <a:off x="6236568" y="5517232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Pfeil nach rechts 10"/>
          <p:cNvSpPr/>
          <p:nvPr/>
        </p:nvSpPr>
        <p:spPr>
          <a:xfrm>
            <a:off x="6236568" y="5159186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4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21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1188692" y="1284084"/>
            <a:ext cx="295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 Präsentation</a:t>
            </a:r>
          </a:p>
          <a:p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Expertenteam</a:t>
            </a:r>
            <a:endParaRPr lang="de-CH" dirty="0"/>
          </a:p>
        </p:txBody>
      </p:sp>
      <p:pic>
        <p:nvPicPr>
          <p:cNvPr id="5" name="Grafik 4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48355"/>
            <a:ext cx="6912767" cy="372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07759" y="260648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667858" y="21667"/>
            <a:ext cx="3890425" cy="594857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292080" y="3789040"/>
            <a:ext cx="1944216" cy="129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22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980554" y="5015170"/>
            <a:ext cx="79119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Notenvervollständigung durch Expertenteam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Unterschriften auf Bewertungsformular und IPA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abschliessen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11560" y="1340768"/>
            <a:ext cx="7848872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Anzeige über aktuellen Stand der  IPA (Fortschrittsanzeige)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Seite 53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23</a:t>
            </a:fld>
            <a:endParaRPr lang="de-CH"/>
          </a:p>
        </p:txBody>
      </p:sp>
      <p:pic>
        <p:nvPicPr>
          <p:cNvPr id="3074" name="Picture 2" descr="C:\Users\h041970\Desktop\Unbenan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" y="2132856"/>
            <a:ext cx="9095432" cy="34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unten 6"/>
          <p:cNvSpPr/>
          <p:nvPr/>
        </p:nvSpPr>
        <p:spPr>
          <a:xfrm rot="16200000">
            <a:off x="7992380" y="2888939"/>
            <a:ext cx="216024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74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792089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771980" y="23661"/>
            <a:ext cx="3890425" cy="594857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 smtClean="0"/>
              <a:t>Eingaben in PK </a:t>
            </a:r>
            <a:r>
              <a:rPr lang="de-CH" dirty="0" err="1" smtClean="0"/>
              <a:t>Org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24</a:t>
            </a:fld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432716" y="4941168"/>
            <a:ext cx="856895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Hochladen der Dokumentation auf PK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Prüfling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(keine Zeichnungen) Deckblatt mit Unterschriften!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Korrigierte IPA mit allen Formularen an Chefexperten 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überreichen (nicht einscannen!)                                Hauptexperte</a:t>
            </a:r>
          </a:p>
          <a:p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6588935" y="5085184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Pfeil nach rechts 9"/>
          <p:cNvSpPr/>
          <p:nvPr/>
        </p:nvSpPr>
        <p:spPr>
          <a:xfrm>
            <a:off x="6588934" y="6116791"/>
            <a:ext cx="430625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24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187624" y="1412776"/>
            <a:ext cx="7128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Eingabebeispiele und Informationen zu den Eingaben für alle Beteiligten auf 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Hilfevideos unter: 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https://www.pkorg.ch/maschinenbau/hilfevideos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de-DE" sz="2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h041970\Desktop\Unbenann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157"/>
            <a:ext cx="6721206" cy="37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unten 4"/>
          <p:cNvSpPr/>
          <p:nvPr/>
        </p:nvSpPr>
        <p:spPr>
          <a:xfrm rot="18879036">
            <a:off x="1169738" y="3464968"/>
            <a:ext cx="432048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6363347" y="6376243"/>
            <a:ext cx="2085975" cy="365125"/>
          </a:xfrm>
        </p:spPr>
        <p:txBody>
          <a:bodyPr/>
          <a:lstStyle/>
          <a:p>
            <a:r>
              <a:rPr lang="de-DE" dirty="0" smtClean="0"/>
              <a:t>17.01.2015 L. </a:t>
            </a:r>
            <a:r>
              <a:rPr lang="de-DE" dirty="0" err="1" smtClean="0"/>
              <a:t>Gardin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354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041970\Desktop\Unbenan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91" y="2626344"/>
            <a:ext cx="6961121" cy="37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-99392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369241" y="-468543"/>
            <a:ext cx="1131750" cy="392703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43608" y="216016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Beispiel: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4</a:t>
            </a:fld>
            <a:endParaRPr lang="de-CH"/>
          </a:p>
        </p:txBody>
      </p:sp>
      <p:sp>
        <p:nvSpPr>
          <p:cNvPr id="9" name="Pfeil nach unten 8"/>
          <p:cNvSpPr/>
          <p:nvPr/>
        </p:nvSpPr>
        <p:spPr>
          <a:xfrm rot="18724147">
            <a:off x="550563" y="555582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/>
          <p:cNvSpPr txBox="1"/>
          <p:nvPr/>
        </p:nvSpPr>
        <p:spPr>
          <a:xfrm>
            <a:off x="4932040" y="1124744"/>
            <a:ext cx="331236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Eingabe der pers. Daten, Prüfungsort (Firma), des Fachvorgesetzten und Berufsbildners </a:t>
            </a:r>
            <a:br>
              <a:rPr lang="de-DE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Prüfling in der Regel beim ersten Login</a:t>
            </a:r>
            <a:endParaRPr lang="de-CH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130085" y="-453165"/>
            <a:ext cx="1045199" cy="549716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331640" y="3235943"/>
            <a:ext cx="68407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Erfassen der persönlichen Daten</a:t>
            </a:r>
            <a:endParaRPr lang="de-DE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Zugang zu PK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sicherstellen (pers. Login)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Fachvorgesetzter, aufgefordert durch Mail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542638" y="5013176"/>
            <a:ext cx="6125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Wo: Handbuch 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22, Hilfevideo auf PK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651702" y="5517232"/>
            <a:ext cx="6160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Link: Erfassen </a:t>
            </a:r>
            <a:r>
              <a:rPr lang="de-CH" sz="2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persönlicher </a:t>
            </a:r>
            <a:r>
              <a:rPr lang="de-CH" sz="2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Daten</a:t>
            </a:r>
            <a:r>
              <a:rPr lang="de-CH" sz="22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CH" sz="2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74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h041970\Desktop\Unbenan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68960"/>
            <a:ext cx="835292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6</a:t>
            </a:fld>
            <a:endParaRPr lang="de-CH"/>
          </a:p>
        </p:txBody>
      </p:sp>
      <p:sp>
        <p:nvSpPr>
          <p:cNvPr id="8" name="Textfeld 7"/>
          <p:cNvSpPr txBox="1"/>
          <p:nvPr/>
        </p:nvSpPr>
        <p:spPr>
          <a:xfrm>
            <a:off x="1115616" y="1700808"/>
            <a:ext cx="7128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Hilfevideos im Seitenmenu zum jeweiligen </a:t>
            </a:r>
            <a:r>
              <a:rPr lang="de-DE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Menupunkt</a:t>
            </a: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 Funktion aufrufbar </a:t>
            </a: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feil nach unten 6"/>
          <p:cNvSpPr/>
          <p:nvPr/>
        </p:nvSpPr>
        <p:spPr>
          <a:xfrm rot="6682290">
            <a:off x="8532440" y="4604180"/>
            <a:ext cx="2880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59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403697" y="305492"/>
            <a:ext cx="2454941" cy="538958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259632" y="2919825"/>
            <a:ext cx="4032448" cy="1589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683568" y="3212976"/>
            <a:ext cx="5112569" cy="165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Anmeldung der IPA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des Startblocks</a:t>
            </a:r>
            <a:endParaRPr lang="de-DE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der Handlungskompetenz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Signieren der Aufgabenstellung!</a:t>
            </a:r>
            <a:b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55576" y="458112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Wer: </a:t>
            </a:r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Fachvorgesetzter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Handbuch S. 24 – 29  </a:t>
            </a:r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Hilfevideo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 PK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Link: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https://host1.pkorg.ch/modules.php?name=KKStructure&amp;a=13001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16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476673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827584" y="1851795"/>
            <a:ext cx="2880320" cy="828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 Anmeldung</a:t>
            </a:r>
            <a: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2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:\DATEN\LAP-Zone A\IPA\IPA2015\20150116093757757_0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3284909" y="1403723"/>
            <a:ext cx="5024673" cy="504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8</a:t>
            </a:fld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1760" y="2633152"/>
            <a:ext cx="5904656" cy="245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9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1560" y="260648"/>
            <a:ext cx="7772400" cy="1008112"/>
          </a:xfrm>
        </p:spPr>
        <p:txBody>
          <a:bodyPr/>
          <a:lstStyle/>
          <a:p>
            <a:r>
              <a:rPr lang="de-D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Ablauf und Eingaben in PK </a:t>
            </a:r>
            <a:r>
              <a:rPr lang="de-D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08363" y="1340768"/>
            <a:ext cx="7920880" cy="828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IPA als Haupt- oder Zweitexperte auswählen</a:t>
            </a:r>
            <a:r>
              <a:rPr lang="de-CH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2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Hauptexperte übernimmt zugleich Funktion als </a:t>
            </a:r>
            <a:r>
              <a:rPr lang="de-CH" sz="2200" dirty="0" err="1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Validexperte</a:t>
            </a:r>
            <a:endParaRPr lang="de-DE" sz="2200" dirty="0" smtClean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17.01.2015 L. Gardin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smtClean="0"/>
              <a:t>Eingaben in PK Org 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BAED46-7207-4F35-94C9-73EE804077CB}" type="slidenum">
              <a:rPr lang="de-CH" smtClean="0"/>
              <a:t>9</a:t>
            </a:fld>
            <a:endParaRPr lang="de-CH"/>
          </a:p>
        </p:txBody>
      </p:sp>
      <p:pic>
        <p:nvPicPr>
          <p:cNvPr id="7" name="Picture 2" descr="C:\Users\h041970\Desktop\Unbenann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4948" y="2474534"/>
            <a:ext cx="8380437" cy="36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 nach unten 9"/>
          <p:cNvSpPr/>
          <p:nvPr/>
        </p:nvSpPr>
        <p:spPr>
          <a:xfrm rot="19200895">
            <a:off x="7677521" y="3194189"/>
            <a:ext cx="242275" cy="340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3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563</Words>
  <Application>Microsoft Office PowerPoint</Application>
  <PresentationFormat>Bildschirmpräsentation (4:3)</PresentationFormat>
  <Paragraphs>141</Paragraphs>
  <Slides>24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Executive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  <vt:lpstr>Ablauf und Eingaben in PK Org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Eingaben in PK Org</dc:title>
  <dc:creator>Gardin Luigi</dc:creator>
  <cp:lastModifiedBy>Gardin Luigi</cp:lastModifiedBy>
  <cp:revision>67</cp:revision>
  <dcterms:created xsi:type="dcterms:W3CDTF">2015-01-15T12:03:29Z</dcterms:created>
  <dcterms:modified xsi:type="dcterms:W3CDTF">2016-01-14T12:49:51Z</dcterms:modified>
</cp:coreProperties>
</file>